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94" r:id="rId5"/>
    <p:sldId id="278" r:id="rId6"/>
    <p:sldId id="279" r:id="rId7"/>
    <p:sldId id="287" r:id="rId8"/>
    <p:sldId id="288" r:id="rId9"/>
    <p:sldId id="289" r:id="rId10"/>
    <p:sldId id="290" r:id="rId11"/>
    <p:sldId id="257" r:id="rId12"/>
    <p:sldId id="292" r:id="rId13"/>
    <p:sldId id="291" r:id="rId14"/>
    <p:sldId id="293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DEDAB-0FC3-4257-ACAD-824552B4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554345-7403-4B08-8652-BE8438521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7B699-E5B3-4F00-8442-D5F64257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D4766-0EFC-4A09-8A39-78B5871C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E617A-D00B-46F6-93C1-E07D7A34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2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22F21-DBA5-439A-9A8D-FC3963D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67293F-80E9-4E42-8713-2342B6E8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E966F-78F3-42CC-8A33-E22376E2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8A09F-E0A7-4E03-A6E5-66EF587E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CAF6D-974B-4317-BC2F-4D79C68A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3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8BE7B4-0E0C-4DA7-8D72-D204C0157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F8158-3F19-4D55-B6BC-588FD9EC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25D83-8299-4895-8B65-1F7911D2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EC994-B1F7-40CC-8ECE-D9CAF704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29ECA8-259C-4CAD-9F5A-4C8EB564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7B991-79E0-40B8-A9B5-FA559C08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FB4D86-5DDD-4AC6-A010-D17F4DDF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7E7EF-29C9-44E5-AA61-BCC7B2FD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9DCDE-57DA-4F87-86C1-9C1BB2DA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3FC9B-69DE-41C6-B43D-9EB95260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4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E7AF9-0632-4BAB-B195-96FA6707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5FA0D9-16AF-4FCF-9EBB-2BCC1717B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47D2-B009-4978-8F80-8CDA2202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937E-FAA2-4D24-9B87-A09FC3BA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7CA38-D5CD-4855-AB60-9DE62A70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5D95-2C21-4880-B669-78CEC2CC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8E881-3215-4293-A9A7-06014833A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6516BF-0773-4781-BFB1-DEE97BBEC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F80532-36F2-4F48-A916-AB967DDA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B3548-E46B-40BF-8477-1204EF48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DD6FC3-ECE7-4AC4-BC79-4AF6A275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7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E4922-26C0-4F0C-9CE3-53922B1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795B04-184C-486F-9CCE-99640D93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3D0F06-CBBE-40C2-A35C-AFFFB96E6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4B3A5C-A8D3-4CE9-8E74-D2A39A2F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AC6CE-F4C0-44D2-AFF7-4BCFFA1D7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B1BA0B-63F9-4797-9A81-C85D61C6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346D2C-1BE4-435D-86E5-008263B6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3D971B-8028-42FC-9B60-FAC588B5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5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D3320-1640-4041-A61B-F9CBD866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29D7BF-4624-4659-8B80-18279CB2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5F349C-3360-40A4-8375-02B53A1B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6B017D-CD8B-419B-B4A9-D37FB2F5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9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A3044B-3FB8-449E-924A-F78128DB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E9C7AE-9134-4820-8975-3F9A1FEB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1BA104-935F-4F91-A767-E272B4E4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102D9-1B86-410E-9BC5-534D762E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36F9BC-495A-4045-8829-A8437EE0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87996A-E19C-492D-9ACE-B7A994DD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8E193-6ABA-4EF7-9268-4F9D51BB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209A0B-B277-4A9B-9C65-E98300E9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EE4C9F-C96D-48EB-BE69-765E1183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B9BE-547D-44CF-8203-EC811E81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65B35E-76B9-401E-928E-43DD059A0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9010AC-490D-47C5-9BE7-B931126A5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F5E539-568D-4860-90C6-DBABCDFC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85CD6D-CFB2-467A-8DAC-A07D18A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DB4E21-CBAD-4CA6-B03C-A43C533D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D061CA-0FD6-4B8D-AEF5-F4231667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AE9963-1356-4CF5-8D1B-8FD6685C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AE528-E793-4FC3-A030-AA4413F0E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818B-E523-4A07-B354-04E24614FE41}" type="datetimeFigureOut">
              <a:rPr lang="es-ES" smtClean="0"/>
              <a:t>21/11/2024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0BDA03-7CAC-4130-9ED2-43B2A4CC5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ECB41-539F-434E-B332-92E121E6E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B5F7-7604-4212-9016-EE221F9507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7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84" y="194078"/>
            <a:ext cx="6315005" cy="417126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3B70147-F24C-40EA-8B04-169F4766D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14338"/>
            <a:ext cx="12192000" cy="2335208"/>
          </a:xfrm>
        </p:spPr>
        <p:txBody>
          <a:bodyPr>
            <a:normAutofit fontScale="90000"/>
          </a:bodyPr>
          <a:lstStyle/>
          <a:p>
            <a:r>
              <a:rPr lang="en-GB" sz="13800" b="1" i="1" dirty="0">
                <a:latin typeface="+mn-lt"/>
              </a:rPr>
              <a:t>Club Vela </a:t>
            </a:r>
            <a:r>
              <a:rPr lang="en-GB" sz="13800" b="1" i="1" dirty="0" err="1">
                <a:latin typeface="+mn-lt"/>
              </a:rPr>
              <a:t>Calella</a:t>
            </a:r>
            <a:endParaRPr lang="en-GB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7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B7EB333-89BF-434D-A742-570D0B522774}"/>
              </a:ext>
            </a:extLst>
          </p:cNvPr>
          <p:cNvSpPr txBox="1">
            <a:spLocks/>
          </p:cNvSpPr>
          <p:nvPr/>
        </p:nvSpPr>
        <p:spPr>
          <a:xfrm>
            <a:off x="838200" y="2364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b="1" dirty="0">
                <a:solidFill>
                  <a:schemeClr val="accent1"/>
                </a:solidFill>
              </a:rPr>
              <a:t>REGATTA DINER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B641633-EAE2-4C33-B87C-0B11C643AD8F}"/>
              </a:ext>
            </a:extLst>
          </p:cNvPr>
          <p:cNvSpPr txBox="1">
            <a:spLocks/>
          </p:cNvSpPr>
          <p:nvPr/>
        </p:nvSpPr>
        <p:spPr>
          <a:xfrm>
            <a:off x="0" y="4147500"/>
            <a:ext cx="12192000" cy="2970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800" dirty="0"/>
              <a:t>Saturday, </a:t>
            </a:r>
            <a:r>
              <a:rPr lang="en-GB" sz="7800" b="1" dirty="0"/>
              <a:t>8</a:t>
            </a:r>
            <a:r>
              <a:rPr lang="en-GB" sz="7800" dirty="0"/>
              <a:t> pm  @  Hotel </a:t>
            </a:r>
            <a:r>
              <a:rPr lang="en-GB" sz="7800" b="1" dirty="0" err="1"/>
              <a:t>Garbí</a:t>
            </a:r>
            <a:endParaRPr lang="en-GB" sz="7800" b="1" dirty="0"/>
          </a:p>
          <a:p>
            <a:endParaRPr lang="en-GB" sz="2600" b="1" dirty="0"/>
          </a:p>
          <a:p>
            <a:r>
              <a:rPr lang="en-GB" sz="4800" dirty="0"/>
              <a:t>Sailors : </a:t>
            </a:r>
            <a:r>
              <a:rPr lang="en-GB" sz="4800" b="1" dirty="0"/>
              <a:t>free</a:t>
            </a:r>
            <a:r>
              <a:rPr lang="en-GB" sz="4800" dirty="0"/>
              <a:t>  /  Companions:  33€  /  Children : 17€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640DF3-55CC-5D41-0874-237F27E6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1A347D8-CAEF-5773-F5D3-92A1C4529741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CE7A133-9E0A-1BAB-EDEA-5C7C5EBBD960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47CECD0-9730-03E2-DEF9-E7141E9B811F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7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0">
            <a:extLst>
              <a:ext uri="{FF2B5EF4-FFF2-40B4-BE49-F238E27FC236}">
                <a16:creationId xmlns:a16="http://schemas.microsoft.com/office/drawing/2014/main" id="{8165079C-64ED-0A5B-9A96-B1FB26E8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70" y="3994192"/>
            <a:ext cx="6203197" cy="277860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7DCD61F-A585-4B2F-A85C-E23A9F1CD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9" y="1360083"/>
            <a:ext cx="12030559" cy="2778607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Please recycle !!!</a:t>
            </a:r>
            <a:br>
              <a:rPr lang="en-US" sz="5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5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the selective collection points !!!</a:t>
            </a:r>
            <a:br>
              <a:rPr lang="en-US" sz="5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5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Together, let's protect the environment !!!</a:t>
            </a:r>
            <a:r>
              <a:rPr lang="en-GB" sz="5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07A309-C403-478C-BFB7-154BE468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1" y="4654181"/>
            <a:ext cx="2590462" cy="14586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2F4609-90D6-40AE-7C3E-CA0790C7A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42" y="265732"/>
            <a:ext cx="181200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B29100-5A9A-160D-795E-97BBF21A5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BE2AED-3F14-0C5E-9D4E-751149C36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B50B65F-3305-2C2D-CC7C-3DB794B0D3FA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A871465-3996-2036-B9F7-CEE99421F334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C5C3180-2C76-51F1-ED7A-DA6AC4B586A1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7F759B4-36C1-5676-C330-C9902A71A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826" y="4654181"/>
            <a:ext cx="2590462" cy="14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2063-544C-59B9-C1C3-140AA5E8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374C3D-3916-6D51-6FCC-354B49BC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42" y="265732"/>
            <a:ext cx="181200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259B83-9E91-800B-9938-7E698F84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F7B4A2D-88D1-5073-E3BE-D0155AF1909F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31109FA-01D0-24CB-2AB5-0940065ECDFB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BFE5133-56A2-E82B-3BE3-8F8BC145B1D1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2C8316C9-0C01-C0B1-C958-066CF1CEF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910" y="2181617"/>
            <a:ext cx="8170876" cy="2038301"/>
          </a:xfrm>
        </p:spPr>
        <p:txBody>
          <a:bodyPr>
            <a:noAutofit/>
          </a:bodyPr>
          <a:lstStyle/>
          <a:p>
            <a:r>
              <a:rPr lang="en-GB" sz="8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NOTICE:</a:t>
            </a:r>
            <a:br>
              <a:rPr lang="en-GB" sz="6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 bow stickers !!!!</a:t>
            </a:r>
            <a:endParaRPr lang="en-GB" sz="66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68E732ED-ED45-C76D-6897-E2EFDFF3E312}"/>
              </a:ext>
            </a:extLst>
          </p:cNvPr>
          <p:cNvSpPr txBox="1">
            <a:spLocks/>
          </p:cNvSpPr>
          <p:nvPr/>
        </p:nvSpPr>
        <p:spPr>
          <a:xfrm>
            <a:off x="210932" y="4706420"/>
            <a:ext cx="11666743" cy="1738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9200" i="1" dirty="0">
                <a:solidFill>
                  <a:schemeClr val="accent6">
                    <a:lumMod val="75000"/>
                  </a:schemeClr>
                </a:solidFill>
              </a:rPr>
              <a:t>According to World Sailing sustainability </a:t>
            </a:r>
          </a:p>
          <a:p>
            <a:pPr>
              <a:lnSpc>
                <a:spcPct val="120000"/>
              </a:lnSpc>
            </a:pPr>
            <a:r>
              <a:rPr lang="en-GB" sz="19200" i="1" dirty="0">
                <a:solidFill>
                  <a:schemeClr val="accent6">
                    <a:lumMod val="75000"/>
                  </a:schemeClr>
                </a:solidFill>
              </a:rPr>
              <a:t>program policies, no bow stickers will be used</a:t>
            </a:r>
            <a:r>
              <a:rPr lang="en-GB" sz="160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7F7EB7-7EFC-492B-55ED-A46C5F84E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2F4609-90D6-40AE-7C3E-CA0790C7A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42" y="265732"/>
            <a:ext cx="181200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B29100-5A9A-160D-795E-97BBF21A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D9E4F2D-1C22-3138-D925-11F98F181D1B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EF1056A-A3D0-EB46-0DD5-F82C67463C98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F523856-32E3-04EF-042D-7C084B3C8818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7337362B-A3B7-92DB-CF19-16E61898E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141" y="2119337"/>
            <a:ext cx="9632272" cy="1309663"/>
          </a:xfrm>
        </p:spPr>
        <p:txBody>
          <a:bodyPr>
            <a:normAutofit/>
          </a:bodyPr>
          <a:lstStyle/>
          <a:p>
            <a:r>
              <a:rPr lang="en-GB" sz="66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Trolleys label removal !!!!</a:t>
            </a:r>
            <a:endParaRPr lang="en-GB" sz="66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A3CF0B5-98EA-B0D8-54A7-D0577441B515}"/>
              </a:ext>
            </a:extLst>
          </p:cNvPr>
          <p:cNvSpPr txBox="1">
            <a:spLocks/>
          </p:cNvSpPr>
          <p:nvPr/>
        </p:nvSpPr>
        <p:spPr>
          <a:xfrm>
            <a:off x="778436" y="3754127"/>
            <a:ext cx="10610951" cy="1968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9800" i="1" dirty="0">
                <a:solidFill>
                  <a:schemeClr val="accent6">
                    <a:lumMod val="75000"/>
                  </a:schemeClr>
                </a:solidFill>
              </a:rPr>
              <a:t>After last day racing, Sailing Club Staff will remove the trolley labels for future events.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6DF6AE-B4DD-C7AB-C9D8-4E94A0C3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5F2577-CFD5-07B2-CB6C-7FB255C7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080" y="5863234"/>
            <a:ext cx="1126706" cy="6344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B6D2C8-9E44-FC04-FFAB-A046EE65F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538" y="5863234"/>
            <a:ext cx="1126706" cy="6344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A518B3-8373-75E2-8DAC-CC9887E18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96" y="5863234"/>
            <a:ext cx="1126706" cy="6344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B277DE-022B-292E-D74B-596C3B60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454" y="5855943"/>
            <a:ext cx="1126706" cy="6344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002F41C-5FB0-4EF8-D31A-5FA45C50D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12" y="5855943"/>
            <a:ext cx="1126706" cy="6344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2256B2-7FB2-796B-13D9-982C6EF02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370" y="5863234"/>
            <a:ext cx="1126706" cy="6344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4BE256-0D88-6F75-7742-8A75D1A91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828" y="5863234"/>
            <a:ext cx="1126706" cy="6344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A4E57DD-72A2-B553-29F0-D4F5403B6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442" y="5824193"/>
            <a:ext cx="1126706" cy="6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87F85-7D79-5B0B-8CA5-29CAACBF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5526A5-3784-DB96-3194-5B730E6D2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42" y="265732"/>
            <a:ext cx="181200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B4B5A0-1557-EF59-68A5-020F7D89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F9BB5B7-CCB2-A497-5DC3-82BC532CE514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E7F882A-8562-4C6B-F533-4AC0B0737903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61D7033-406E-D7F4-925C-1D6F08B6FDD0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50D8244-2F2D-67EF-3DC9-B1F9D476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A10DAA1-0BF9-5A38-5EAC-FA15A34D4056}"/>
              </a:ext>
            </a:extLst>
          </p:cNvPr>
          <p:cNvSpPr txBox="1">
            <a:spLocks/>
          </p:cNvSpPr>
          <p:nvPr/>
        </p:nvSpPr>
        <p:spPr>
          <a:xfrm>
            <a:off x="4509070" y="2801316"/>
            <a:ext cx="6217924" cy="249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b="1" i="1" dirty="0">
                <a:solidFill>
                  <a:schemeClr val="accent6">
                    <a:lumMod val="75000"/>
                  </a:schemeClr>
                </a:solidFill>
              </a:rPr>
              <a:t>Use reusable bottles !!!</a:t>
            </a:r>
            <a:endParaRPr lang="es-ES" sz="4400" b="1" i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255EB6D-1AA9-64E4-79C9-CBAD747EB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04" y="1836750"/>
            <a:ext cx="2161916" cy="4634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974594-C5FB-25D5-E8CD-B36D124E5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424" y="4299267"/>
            <a:ext cx="1957475" cy="11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9" y="157456"/>
            <a:ext cx="2715232" cy="179349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BE109B-C9E5-422D-828A-CAAA810B8604}"/>
              </a:ext>
            </a:extLst>
          </p:cNvPr>
          <p:cNvGrpSpPr/>
          <p:nvPr/>
        </p:nvGrpSpPr>
        <p:grpSpPr>
          <a:xfrm>
            <a:off x="6332378" y="1399544"/>
            <a:ext cx="5441015" cy="5429250"/>
            <a:chOff x="4261004" y="0"/>
            <a:chExt cx="6309634" cy="685800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A9FEAD0-6398-4F64-A0AF-FE4EE4D1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1004" y="0"/>
              <a:ext cx="6309634" cy="6858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A4E2BC5-407C-4392-BECA-EDFCAF83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7418" y="5805182"/>
              <a:ext cx="402956" cy="266165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D5742C3-8AF4-C3E9-B9B3-A2A42BE7D228}"/>
              </a:ext>
            </a:extLst>
          </p:cNvPr>
          <p:cNvGrpSpPr/>
          <p:nvPr/>
        </p:nvGrpSpPr>
        <p:grpSpPr>
          <a:xfrm>
            <a:off x="4571826" y="0"/>
            <a:ext cx="6391245" cy="1562890"/>
            <a:chOff x="4017350" y="-3617"/>
            <a:chExt cx="6391245" cy="156289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C7D3CD5-8A05-0507-2060-26525FD6E30B}"/>
                </a:ext>
              </a:extLst>
            </p:cNvPr>
            <p:cNvSpPr/>
            <p:nvPr/>
          </p:nvSpPr>
          <p:spPr>
            <a:xfrm>
              <a:off x="4142780" y="-3617"/>
              <a:ext cx="6265815" cy="14323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21DE990-F3F4-AB47-5D22-AECF8DB6EC51}"/>
                </a:ext>
              </a:extLst>
            </p:cNvPr>
            <p:cNvSpPr/>
            <p:nvPr/>
          </p:nvSpPr>
          <p:spPr>
            <a:xfrm>
              <a:off x="4017350" y="818070"/>
              <a:ext cx="5953502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40C6F397-05DD-40C1-BC6B-42526A4AE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921915">
            <a:off x="-251620" y="3193250"/>
            <a:ext cx="8991937" cy="1841839"/>
          </a:xfrm>
        </p:spPr>
        <p:txBody>
          <a:bodyPr>
            <a:noAutofit/>
          </a:bodyPr>
          <a:lstStyle/>
          <a:p>
            <a:r>
              <a:rPr lang="en-GB" sz="14600" b="1" i="1" dirty="0">
                <a:solidFill>
                  <a:srgbClr val="00B0F0"/>
                </a:solidFill>
                <a:latin typeface="+mn-lt"/>
              </a:rPr>
              <a:t>W</a:t>
            </a:r>
            <a:r>
              <a:rPr lang="en-GB" sz="14600" b="1" i="1" dirty="0">
                <a:solidFill>
                  <a:srgbClr val="FFC000"/>
                </a:solidFill>
                <a:latin typeface="+mn-lt"/>
              </a:rPr>
              <a:t>e</a:t>
            </a:r>
            <a:r>
              <a:rPr lang="en-GB" sz="14600" b="1" i="1" dirty="0">
                <a:solidFill>
                  <a:srgbClr val="FF0000"/>
                </a:solidFill>
                <a:latin typeface="+mn-lt"/>
              </a:rPr>
              <a:t>l</a:t>
            </a:r>
            <a:r>
              <a:rPr lang="en-GB" sz="14600" b="1" i="1" dirty="0">
                <a:solidFill>
                  <a:srgbClr val="00B050"/>
                </a:solidFill>
                <a:latin typeface="+mn-lt"/>
              </a:rPr>
              <a:t>c</a:t>
            </a:r>
            <a:r>
              <a:rPr lang="en-GB" sz="14600" b="1" i="1" dirty="0">
                <a:solidFill>
                  <a:srgbClr val="7030A0"/>
                </a:solidFill>
                <a:latin typeface="+mn-lt"/>
              </a:rPr>
              <a:t>o</a:t>
            </a:r>
            <a:r>
              <a:rPr lang="en-GB" sz="14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</a:t>
            </a:r>
            <a:r>
              <a:rPr lang="en-GB" sz="14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en-GB" sz="146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46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!!</a:t>
            </a:r>
            <a:endParaRPr lang="en-GB" sz="146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28DDBD-CE39-52C8-F128-96543FA8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22" y="1854071"/>
            <a:ext cx="2363094" cy="15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8DF4180-1D42-4C42-9598-DF8DEA25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8154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7DCD61F-A585-4B2F-A85C-E23A9F1CD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119"/>
            <a:ext cx="9144000" cy="919452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n-lt"/>
              </a:rPr>
              <a:t>EurILCA Master Spain 2025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BD3C04A-DD9D-45D2-AF3C-483272DB3214}"/>
              </a:ext>
            </a:extLst>
          </p:cNvPr>
          <p:cNvSpPr txBox="1">
            <a:spLocks/>
          </p:cNvSpPr>
          <p:nvPr/>
        </p:nvSpPr>
        <p:spPr>
          <a:xfrm>
            <a:off x="1054386" y="5813571"/>
            <a:ext cx="9755853" cy="919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  <a:latin typeface="+mn-lt"/>
              </a:rPr>
              <a:t>This is a sustainable event !!!</a:t>
            </a:r>
            <a:endParaRPr lang="en-GB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0B060A-2ABE-B826-811F-48414F0D2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085" y="2315843"/>
            <a:ext cx="4198915" cy="23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B9177-5594-6FEC-9F94-6FB410D3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532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1592E4-6B11-072D-B608-75D33C3B7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69" y="170755"/>
            <a:ext cx="11727809" cy="6624328"/>
          </a:xfrm>
        </p:spPr>
      </p:pic>
    </p:spTree>
    <p:extLst>
      <p:ext uri="{BB962C8B-B14F-4D97-AF65-F5344CB8AC3E}">
        <p14:creationId xmlns:p14="http://schemas.microsoft.com/office/powerpoint/2010/main" val="3168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93AA3B-9EBF-AF8A-1A28-215C33450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200662"/>
            <a:ext cx="11616612" cy="6545372"/>
          </a:xfrm>
        </p:spPr>
      </p:pic>
    </p:spTree>
    <p:extLst>
      <p:ext uri="{BB962C8B-B14F-4D97-AF65-F5344CB8AC3E}">
        <p14:creationId xmlns:p14="http://schemas.microsoft.com/office/powerpoint/2010/main" val="4284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205EFC-9426-763A-22DB-29AF6FE82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26" y="149290"/>
            <a:ext cx="11784563" cy="6535595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3FE761D-C2F2-F217-6E37-151E0F0B186A}"/>
              </a:ext>
            </a:extLst>
          </p:cNvPr>
          <p:cNvSpPr/>
          <p:nvPr/>
        </p:nvSpPr>
        <p:spPr>
          <a:xfrm>
            <a:off x="177553" y="62144"/>
            <a:ext cx="159798" cy="375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89A29E3-1E73-BAE3-6D7B-B53BD9B7982F}"/>
              </a:ext>
            </a:extLst>
          </p:cNvPr>
          <p:cNvSpPr/>
          <p:nvPr/>
        </p:nvSpPr>
        <p:spPr>
          <a:xfrm flipV="1">
            <a:off x="181252" y="6484154"/>
            <a:ext cx="159798" cy="27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B7EB333-89BF-434D-A742-570D0B522774}"/>
              </a:ext>
            </a:extLst>
          </p:cNvPr>
          <p:cNvSpPr txBox="1">
            <a:spLocks/>
          </p:cNvSpPr>
          <p:nvPr/>
        </p:nvSpPr>
        <p:spPr>
          <a:xfrm>
            <a:off x="838200" y="2106785"/>
            <a:ext cx="10515600" cy="2812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b="1" dirty="0">
                <a:solidFill>
                  <a:schemeClr val="accent1"/>
                </a:solidFill>
              </a:rPr>
              <a:t>RACE OFFICE</a:t>
            </a:r>
          </a:p>
          <a:p>
            <a:r>
              <a:rPr lang="es-ES" sz="9500" b="1" dirty="0">
                <a:solidFill>
                  <a:schemeClr val="accent1"/>
                </a:solidFill>
              </a:rPr>
              <a:t>OPENING HOURS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B641633-EAE2-4C33-B87C-0B11C643AD8F}"/>
              </a:ext>
            </a:extLst>
          </p:cNvPr>
          <p:cNvSpPr txBox="1">
            <a:spLocks/>
          </p:cNvSpPr>
          <p:nvPr/>
        </p:nvSpPr>
        <p:spPr>
          <a:xfrm>
            <a:off x="907869" y="5322944"/>
            <a:ext cx="10515600" cy="1069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0" dirty="0" err="1"/>
              <a:t>From</a:t>
            </a:r>
            <a:r>
              <a:rPr lang="es-ES" sz="8000" dirty="0"/>
              <a:t> </a:t>
            </a:r>
            <a:r>
              <a:rPr lang="es-ES" sz="8000" b="1" dirty="0"/>
              <a:t>9</a:t>
            </a:r>
            <a:r>
              <a:rPr lang="es-ES" sz="8000" dirty="0"/>
              <a:t> am </a:t>
            </a:r>
            <a:r>
              <a:rPr lang="es-ES" sz="8000" dirty="0" err="1"/>
              <a:t>to</a:t>
            </a:r>
            <a:r>
              <a:rPr lang="es-ES" sz="8000" dirty="0"/>
              <a:t> </a:t>
            </a:r>
            <a:r>
              <a:rPr lang="es-ES" sz="8000" b="1" dirty="0"/>
              <a:t>6</a:t>
            </a:r>
            <a:r>
              <a:rPr lang="es-ES" sz="8000" dirty="0"/>
              <a:t> 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C7865C-63B0-4F8B-15A3-51C95602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31CCF1D-F229-72CE-35B3-4C6613B1F74F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4C5EFB4-D0D5-AE2A-AE1A-42BE6243F8C8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08B84A6-EC16-12C8-1845-C3899A7268E6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9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B641633-EAE2-4C33-B87C-0B11C643AD8F}"/>
              </a:ext>
            </a:extLst>
          </p:cNvPr>
          <p:cNvSpPr txBox="1">
            <a:spLocks/>
          </p:cNvSpPr>
          <p:nvPr/>
        </p:nvSpPr>
        <p:spPr>
          <a:xfrm>
            <a:off x="838200" y="3957408"/>
            <a:ext cx="10515600" cy="290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0" dirty="0" err="1"/>
              <a:t>Only</a:t>
            </a:r>
            <a:r>
              <a:rPr lang="es-ES" sz="8000" dirty="0"/>
              <a:t> </a:t>
            </a:r>
            <a:r>
              <a:rPr lang="es-ES" sz="8000" dirty="0" err="1"/>
              <a:t>Thursday</a:t>
            </a:r>
            <a:endParaRPr lang="es-ES" sz="8000" dirty="0"/>
          </a:p>
          <a:p>
            <a:r>
              <a:rPr lang="es-ES" sz="8000" dirty="0" err="1"/>
              <a:t>From</a:t>
            </a:r>
            <a:r>
              <a:rPr lang="es-ES" sz="8000" dirty="0"/>
              <a:t> </a:t>
            </a:r>
            <a:r>
              <a:rPr lang="es-ES" sz="8000" b="1" dirty="0"/>
              <a:t>10</a:t>
            </a:r>
            <a:r>
              <a:rPr lang="es-ES" sz="8000" dirty="0"/>
              <a:t> </a:t>
            </a:r>
            <a:r>
              <a:rPr lang="es-ES" sz="7000" dirty="0"/>
              <a:t>am</a:t>
            </a:r>
            <a:r>
              <a:rPr lang="es-ES" sz="8000" dirty="0"/>
              <a:t> </a:t>
            </a:r>
            <a:r>
              <a:rPr lang="es-ES" sz="8000" dirty="0" err="1"/>
              <a:t>to</a:t>
            </a:r>
            <a:r>
              <a:rPr lang="es-ES" sz="8000" dirty="0"/>
              <a:t> </a:t>
            </a:r>
            <a:r>
              <a:rPr lang="es-ES" sz="8000" b="1" dirty="0"/>
              <a:t>7</a:t>
            </a:r>
            <a:r>
              <a:rPr lang="es-ES" sz="8000" dirty="0"/>
              <a:t> </a:t>
            </a:r>
            <a:r>
              <a:rPr lang="es-ES" sz="7000" dirty="0"/>
              <a:t>pm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F6BE15-DAF1-5F60-01D6-136578DD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3A30BD0-F7D8-1EF0-1C9E-2DC9BA87E5D9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981274D-E4B8-53A5-A8DE-0D017EA2DD2A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0E553D0-93D5-A89A-F340-2F208AC684FA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C695A9AB-9981-0EC4-5B27-FE4693ADCF7F}"/>
              </a:ext>
            </a:extLst>
          </p:cNvPr>
          <p:cNvSpPr txBox="1">
            <a:spLocks/>
          </p:cNvSpPr>
          <p:nvPr/>
        </p:nvSpPr>
        <p:spPr>
          <a:xfrm>
            <a:off x="838200" y="2364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b="1" dirty="0">
                <a:solidFill>
                  <a:schemeClr val="accent1"/>
                </a:solidFill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28998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8CD76ED-8A05-4E13-B0CA-481FD084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2" y="137940"/>
            <a:ext cx="2980697" cy="196884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B641633-EAE2-4C33-B87C-0B11C643AD8F}"/>
              </a:ext>
            </a:extLst>
          </p:cNvPr>
          <p:cNvSpPr txBox="1">
            <a:spLocks/>
          </p:cNvSpPr>
          <p:nvPr/>
        </p:nvSpPr>
        <p:spPr>
          <a:xfrm>
            <a:off x="838200" y="3946920"/>
            <a:ext cx="10515600" cy="290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/>
              <a:t>Thursday, </a:t>
            </a:r>
            <a:r>
              <a:rPr lang="en-GB" sz="8000" b="1" dirty="0"/>
              <a:t>7</a:t>
            </a:r>
            <a:r>
              <a:rPr lang="en-GB" sz="8000" dirty="0"/>
              <a:t> pm</a:t>
            </a:r>
          </a:p>
          <a:p>
            <a:r>
              <a:rPr lang="en-GB" sz="8000" dirty="0"/>
              <a:t>Restaurant </a:t>
            </a:r>
            <a:r>
              <a:rPr lang="en-GB" sz="8000" b="1" dirty="0"/>
              <a:t>Les </a:t>
            </a:r>
            <a:r>
              <a:rPr lang="en-GB" sz="8000" b="1" dirty="0" err="1"/>
              <a:t>Voltes</a:t>
            </a:r>
            <a:endParaRPr lang="en-GB" sz="8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C37BF5-68B4-0272-BDE4-3453A3B8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74" y="167436"/>
            <a:ext cx="2608154" cy="173876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F7C51E9-D84A-1574-90BE-1F2044866E62}"/>
              </a:ext>
            </a:extLst>
          </p:cNvPr>
          <p:cNvGrpSpPr/>
          <p:nvPr/>
        </p:nvGrpSpPr>
        <p:grpSpPr>
          <a:xfrm>
            <a:off x="3574997" y="624278"/>
            <a:ext cx="5947805" cy="1212472"/>
            <a:chOff x="3664828" y="624278"/>
            <a:chExt cx="5857974" cy="121247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500582A-CEF3-634E-3B45-924DB1DB18F1}"/>
                </a:ext>
              </a:extLst>
            </p:cNvPr>
            <p:cNvSpPr/>
            <p:nvPr/>
          </p:nvSpPr>
          <p:spPr>
            <a:xfrm>
              <a:off x="3758051" y="624278"/>
              <a:ext cx="5671527" cy="566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5400" b="1" dirty="0" err="1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EurILCA</a:t>
              </a:r>
              <a:r>
                <a:rPr lang="es-ES" sz="5400" b="1" dirty="0">
                  <a:solidFill>
                    <a:srgbClr val="C00000"/>
                  </a:solidFill>
                  <a:latin typeface="Tw Cen MT Condensed" panose="020B0606020104020203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 MASTER 2025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00D4288-7158-B61B-87D3-19681C5D8F90}"/>
                </a:ext>
              </a:extLst>
            </p:cNvPr>
            <p:cNvSpPr/>
            <p:nvPr/>
          </p:nvSpPr>
          <p:spPr>
            <a:xfrm>
              <a:off x="3664828" y="1095547"/>
              <a:ext cx="5857974" cy="7412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latin typeface="Tw Cen MT Condensed Extra Bold" panose="020B0803020202020204" pitchFamily="34" charset="0"/>
                  <a:ea typeface="UD Digi Kyokasho N-B" panose="020B0400000000000000" pitchFamily="18" charset="-128"/>
                  <a:cs typeface="Aharoni" panose="02010803020104030203" pitchFamily="2" charset="-79"/>
                </a:rPr>
                <a:t>XVII TROFEU CALELLA DE PALAFRUGELL MEMORIAL PITUS JIMÉNEZ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1E5B6C-0BC8-AE5A-DB16-4236426B0C93}"/>
              </a:ext>
            </a:extLst>
          </p:cNvPr>
          <p:cNvSpPr txBox="1">
            <a:spLocks/>
          </p:cNvSpPr>
          <p:nvPr/>
        </p:nvSpPr>
        <p:spPr>
          <a:xfrm>
            <a:off x="838200" y="2364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b="1" dirty="0">
                <a:solidFill>
                  <a:schemeClr val="accent1"/>
                </a:solidFill>
              </a:rPr>
              <a:t>WELCOME PARTY</a:t>
            </a:r>
          </a:p>
        </p:txBody>
      </p:sp>
    </p:spTree>
    <p:extLst>
      <p:ext uri="{BB962C8B-B14F-4D97-AF65-F5344CB8AC3E}">
        <p14:creationId xmlns:p14="http://schemas.microsoft.com/office/powerpoint/2010/main" val="20784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229</Words>
  <Application>Microsoft Office PowerPoint</Application>
  <PresentationFormat>Panorámica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Tw Cen MT Condensed</vt:lpstr>
      <vt:lpstr>Tw Cen MT Condensed Extra Bold</vt:lpstr>
      <vt:lpstr>Tema de Office</vt:lpstr>
      <vt:lpstr>Club Vela Calella</vt:lpstr>
      <vt:lpstr>Welcome !!</vt:lpstr>
      <vt:lpstr>EurILCA Master Spain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Please recycle !!! Use the selective collection points !!! Together, let's protect the environment !!! </vt:lpstr>
      <vt:lpstr>NOTICE: No bow stickers !!!!</vt:lpstr>
      <vt:lpstr>Trolleys label removal !!!!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Manel</dc:creator>
  <cp:lastModifiedBy>Marta</cp:lastModifiedBy>
  <cp:revision>29</cp:revision>
  <dcterms:created xsi:type="dcterms:W3CDTF">2022-04-07T19:05:30Z</dcterms:created>
  <dcterms:modified xsi:type="dcterms:W3CDTF">2024-11-21T09:14:35Z</dcterms:modified>
</cp:coreProperties>
</file>